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7"/>
  </p:notesMasterIdLst>
  <p:handoutMasterIdLst>
    <p:handoutMasterId r:id="rId8"/>
  </p:handoutMasterIdLst>
  <p:sldIdLst>
    <p:sldId id="256" r:id="rId2"/>
    <p:sldId id="280" r:id="rId3"/>
    <p:sldId id="283" r:id="rId4"/>
    <p:sldId id="281" r:id="rId5"/>
    <p:sldId id="282" r:id="rId6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EC51B50-AF2E-4949-A846-FE228C77EC73}">
          <p14:sldIdLst>
            <p14:sldId id="256"/>
            <p14:sldId id="280"/>
            <p14:sldId id="283"/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752CD6-2FAE-4B4D-92C7-71B5358A69F1}" v="62" dt="2020-04-14T15:16:59.574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93"/>
    <p:restoredTop sz="94704"/>
  </p:normalViewPr>
  <p:slideViewPr>
    <p:cSldViewPr snapToGrid="0" snapToObjects="1">
      <p:cViewPr varScale="1">
        <p:scale>
          <a:sx n="79" d="100"/>
          <a:sy n="79" d="100"/>
        </p:scale>
        <p:origin x="51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41752CD6-2FAE-4B4D-92C7-71B5358A69F1}"/>
    <pc:docChg chg="modSld">
      <pc:chgData name="Hewner, Mike" userId="7f3f83dd-6dfb-4127-a87f-c1714bd4fac9" providerId="ADAL" clId="{41752CD6-2FAE-4B4D-92C7-71B5358A69F1}" dt="2020-04-14T15:16:59.574" v="61" actId="20577"/>
      <pc:docMkLst>
        <pc:docMk/>
      </pc:docMkLst>
      <pc:sldChg chg="modSp modAnim">
        <pc:chgData name="Hewner, Mike" userId="7f3f83dd-6dfb-4127-a87f-c1714bd4fac9" providerId="ADAL" clId="{41752CD6-2FAE-4B4D-92C7-71B5358A69F1}" dt="2020-04-14T15:16:59.574" v="61" actId="20577"/>
        <pc:sldMkLst>
          <pc:docMk/>
          <pc:sldMk cId="2678005468" sldId="281"/>
        </pc:sldMkLst>
        <pc:spChg chg="mod">
          <ac:chgData name="Hewner, Mike" userId="7f3f83dd-6dfb-4127-a87f-c1714bd4fac9" providerId="ADAL" clId="{41752CD6-2FAE-4B4D-92C7-71B5358A69F1}" dt="2020-04-14T15:16:59.574" v="61" actId="20577"/>
          <ac:spMkLst>
            <pc:docMk/>
            <pc:sldMk cId="2678005468" sldId="281"/>
            <ac:spMk id="3" creationId="{93CF1C04-9782-4B99-8F9E-FE547AD7CB6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ages.cs.wisc.edu/~remzi/OSTEP/threads-sema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greenteapress.com/semaphores/LittleBookOfSemaphores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Semaphore (II)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Writer-reader problem</a:t>
            </a:r>
            <a:endParaRPr lang="en-US" dirty="0">
              <a:solidFill>
                <a:srgbClr val="FF0000"/>
              </a:solidFill>
              <a:ea typeface="+mn-lt"/>
              <a:cs typeface="+mn-lt"/>
            </a:endParaRPr>
          </a:p>
          <a:p>
            <a:pPr lvl="2"/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Materials:</a:t>
            </a:r>
          </a:p>
          <a:p>
            <a:pPr lvl="1"/>
            <a:r>
              <a:rPr lang="en-US" dirty="0">
                <a:ea typeface="+mn-lt"/>
                <a:cs typeface="+mn-lt"/>
                <a:hlinkClick r:id="rId3"/>
              </a:rPr>
              <a:t>http://pages.cs.wisc.edu/~remzi/OSTEP/threads-sema.pdf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hlinkClick r:id="rId4"/>
              </a:rPr>
              <a:t>The Little Book of Semaphores - Green Tea Press</a:t>
            </a: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dirty="0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  <a:p>
            <a:pPr lvl="1"/>
            <a:endParaRPr lang="en-US" dirty="0">
              <a:ea typeface="+mn-lt"/>
              <a:cs typeface="+mn-lt"/>
            </a:endParaRPr>
          </a:p>
          <a:p>
            <a:endParaRPr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E2D43-E7E5-44AD-B35B-EF4942CDB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Writer and Reader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FE958-7070-4808-9EF1-B8F90CBA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ED2E8D-99B9-4494-9018-1F9C6203BFC2}"/>
              </a:ext>
            </a:extLst>
          </p:cNvPr>
          <p:cNvSpPr/>
          <p:nvPr/>
        </p:nvSpPr>
        <p:spPr>
          <a:xfrm>
            <a:off x="950259" y="1960220"/>
            <a:ext cx="555811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reader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printf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388E3C"/>
                </a:solidFill>
                <a:latin typeface="Roboto Mono"/>
              </a:rPr>
              <a:t>"Data read by the reader is %d\</a:t>
            </a:r>
            <a:r>
              <a:rPr lang="en-US" dirty="0" err="1">
                <a:solidFill>
                  <a:srgbClr val="388E3C"/>
                </a:solidFill>
                <a:latin typeface="Roboto Mono"/>
              </a:rPr>
              <a:t>n"</a:t>
            </a:r>
            <a:r>
              <a:rPr lang="en-US" dirty="0" err="1">
                <a:solidFill>
                  <a:srgbClr val="3F51B5"/>
                </a:solidFill>
                <a:latin typeface="Roboto Mono"/>
              </a:rPr>
              <a:t>,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data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058FD4-F7AB-4414-8672-05843F3FBE82}"/>
              </a:ext>
            </a:extLst>
          </p:cNvPr>
          <p:cNvSpPr/>
          <p:nvPr/>
        </p:nvSpPr>
        <p:spPr>
          <a:xfrm>
            <a:off x="6786282" y="1838360"/>
            <a:ext cx="41058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F51B5"/>
                </a:solidFill>
                <a:latin typeface="Roboto Mono"/>
              </a:rPr>
              <a:t>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writer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(void</a:t>
            </a:r>
            <a:r>
              <a:rPr lang="en-US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*</a:t>
            </a:r>
            <a:r>
              <a:rPr lang="en-US" dirty="0" err="1">
                <a:solidFill>
                  <a:srgbClr val="37474F"/>
                </a:solidFill>
                <a:latin typeface="Roboto Mono"/>
              </a:rPr>
              <a:t>arg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while(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){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data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++;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</a:t>
            </a:r>
            <a:r>
              <a:rPr lang="en-US" dirty="0">
                <a:solidFill>
                  <a:srgbClr val="D81B60"/>
                </a:solidFill>
                <a:latin typeface="Roboto Mono"/>
              </a:rPr>
              <a:t>//critical section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    sleep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(</a:t>
            </a:r>
            <a:r>
              <a:rPr lang="en-US" dirty="0">
                <a:solidFill>
                  <a:srgbClr val="C53929"/>
                </a:solidFill>
                <a:latin typeface="Roboto Mono"/>
              </a:rPr>
              <a:t>1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);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7474F"/>
                </a:solidFill>
                <a:latin typeface="Roboto Mono"/>
              </a:rPr>
              <a:t>   </a:t>
            </a: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br>
              <a:rPr lang="en-US" dirty="0">
                <a:solidFill>
                  <a:srgbClr val="37474F"/>
                </a:solidFill>
                <a:latin typeface="Roboto Mono"/>
              </a:rPr>
            </a:br>
            <a:r>
              <a:rPr lang="en-US" dirty="0">
                <a:solidFill>
                  <a:srgbClr val="3F51B5"/>
                </a:solidFill>
                <a:latin typeface="Roboto Mono"/>
              </a:rPr>
              <a:t>}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321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FED48-BB45-499B-B13E-870A47387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Writer and Reader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F1C04-9782-4B99-8F9E-FE547AD7C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block is shared by writers and readers</a:t>
            </a:r>
          </a:p>
          <a:p>
            <a:r>
              <a:rPr lang="en-US" dirty="0"/>
              <a:t>One writer can modify data when no reader is reading</a:t>
            </a:r>
          </a:p>
          <a:p>
            <a:r>
              <a:rPr lang="en-US" dirty="0"/>
              <a:t>Many readers can read the data simultaneously when no writer is writing.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Edit </a:t>
            </a:r>
            <a:r>
              <a:rPr lang="en-US" dirty="0" err="1"/>
              <a:t>writer_reader.c</a:t>
            </a:r>
            <a:r>
              <a:rPr lang="en-US" dirty="0"/>
              <a:t> in the materials for today’s class.</a:t>
            </a:r>
          </a:p>
          <a:p>
            <a:endParaRPr lang="en-US" dirty="0"/>
          </a:p>
          <a:p>
            <a:r>
              <a:rPr lang="en-US" dirty="0"/>
              <a:t>HINT: track the existing reader numbers, and only allow to write when the number is zero.</a:t>
            </a:r>
          </a:p>
        </p:txBody>
      </p:sp>
    </p:spTree>
    <p:extLst>
      <p:ext uri="{BB962C8B-B14F-4D97-AF65-F5344CB8AC3E}">
        <p14:creationId xmlns:p14="http://schemas.microsoft.com/office/powerpoint/2010/main" val="267800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B9EAE-3900-4AD8-8524-08BD0A0A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Non-starving writer and reader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5E9A1-25D5-421C-9FED-D2334DC94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Problem: </a:t>
            </a:r>
          </a:p>
          <a:p>
            <a:pPr marL="457200" lvl="1" indent="0">
              <a:buNone/>
            </a:pPr>
            <a:r>
              <a:rPr lang="en-US" sz="2800" dirty="0"/>
              <a:t>If readers keep coming to read, as long as a new reader arrives before the last of the current readers departs, there will always be at least one reader in the room.</a:t>
            </a:r>
          </a:p>
          <a:p>
            <a:r>
              <a:rPr lang="en-US" sz="3200" dirty="0"/>
              <a:t>No-starve readers-writers</a:t>
            </a:r>
          </a:p>
          <a:p>
            <a:endParaRPr lang="en-US" sz="3200" dirty="0"/>
          </a:p>
          <a:p>
            <a:r>
              <a:rPr lang="en-US" sz="3200" dirty="0"/>
              <a:t>HINT: When a writer arrives, the existing readers can finish, but no additional readers may enter.</a:t>
            </a:r>
          </a:p>
        </p:txBody>
      </p:sp>
    </p:spTree>
    <p:extLst>
      <p:ext uri="{BB962C8B-B14F-4D97-AF65-F5344CB8AC3E}">
        <p14:creationId xmlns:p14="http://schemas.microsoft.com/office/powerpoint/2010/main" val="310074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19162</TotalTime>
  <Words>177</Words>
  <Application>Microsoft Office PowerPoint</Application>
  <PresentationFormat>Widescreen</PresentationFormat>
  <Paragraphs>31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Roboto Mono</vt:lpstr>
      <vt:lpstr>Calibri</vt:lpstr>
      <vt:lpstr>Arial</vt:lpstr>
      <vt:lpstr>Calibri Light</vt:lpstr>
      <vt:lpstr>Wingdings</vt:lpstr>
      <vt:lpstr>rose_themed</vt:lpstr>
      <vt:lpstr>CSSE 332 Semaphore (II)</vt:lpstr>
      <vt:lpstr>Outline</vt:lpstr>
      <vt:lpstr>Writer and Reader code</vt:lpstr>
      <vt:lpstr>Writer and Reader problem</vt:lpstr>
      <vt:lpstr>Non-starving writer and reader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81</cp:revision>
  <cp:lastPrinted>2018-08-28T17:03:11Z</cp:lastPrinted>
  <dcterms:created xsi:type="dcterms:W3CDTF">2018-07-09T21:38:51Z</dcterms:created>
  <dcterms:modified xsi:type="dcterms:W3CDTF">2021-01-05T19:22:49Z</dcterms:modified>
</cp:coreProperties>
</file>

<file path=docProps/thumbnail.jpeg>
</file>